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1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2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676" autoAdjust="0"/>
  </p:normalViewPr>
  <p:slideViewPr>
    <p:cSldViewPr>
      <p:cViewPr>
        <p:scale>
          <a:sx n="100" d="100"/>
          <a:sy n="100" d="100"/>
        </p:scale>
        <p:origin x="-486" y="9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56557-3F47-4238-AEB9-6B86A90D68F8}" type="datetimeFigureOut">
              <a:rPr lang="ru-RU" smtClean="0"/>
              <a:t>12.05.2019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383C7-E56C-4CEF-A836-9D7672392F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1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83C7-E56C-4CEF-A836-9D7672392F8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8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717032"/>
            <a:ext cx="6400800" cy="19217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>
          <a:xfrm>
            <a:off x="457200" y="2348880"/>
            <a:ext cx="8229600" cy="1143000"/>
          </a:xfrm>
        </p:spPr>
        <p:txBody>
          <a:bodyPr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88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Рабоч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79512" y="404664"/>
            <a:ext cx="475252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79512" y="404664"/>
            <a:ext cx="4680520" cy="57606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179512" y="1268760"/>
            <a:ext cx="8712968" cy="5326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22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79512" y="404664"/>
            <a:ext cx="475252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79512" y="404664"/>
            <a:ext cx="4680520" cy="57606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3491880" y="1268760"/>
            <a:ext cx="5400600" cy="964704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3492500" y="2305397"/>
            <a:ext cx="5400675" cy="38163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 hasCustomPrompt="1"/>
          </p:nvPr>
        </p:nvSpPr>
        <p:spPr>
          <a:xfrm>
            <a:off x="184870" y="1268760"/>
            <a:ext cx="3168650" cy="3168650"/>
          </a:xfr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foto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34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боч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79512" y="404664"/>
            <a:ext cx="475252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79512" y="404664"/>
            <a:ext cx="4680520" cy="57606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179512" y="1196752"/>
            <a:ext cx="8712968" cy="532656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79388" y="1801589"/>
            <a:ext cx="8713787" cy="42481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5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абоч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79512" y="404664"/>
            <a:ext cx="475252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79512" y="404664"/>
            <a:ext cx="4680520" cy="57606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0" hasCustomPrompt="1"/>
          </p:nvPr>
        </p:nvSpPr>
        <p:spPr>
          <a:xfrm>
            <a:off x="179388" y="1125538"/>
            <a:ext cx="8785225" cy="5399087"/>
          </a:xfr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foto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682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абочи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860032" y="551723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St Petersburg University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</a:rPr>
              <a:t>spbu.ru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9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983B2-6E29-409A-92B0-EBD7932440C6}" type="datetimeFigureOut">
              <a:rPr lang="ru-RU" smtClean="0"/>
              <a:t>12.05.2019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43867-4E32-4E2D-8739-58246E7E2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03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nezzz/animal_business_codeapp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835696" y="3717032"/>
            <a:ext cx="5504656" cy="86409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Schenikova</a:t>
            </a:r>
            <a:r>
              <a:rPr lang="en-US" dirty="0" smtClean="0"/>
              <a:t> </a:t>
            </a:r>
            <a:r>
              <a:rPr lang="en-US" dirty="0" err="1" smtClean="0"/>
              <a:t>Snezhana</a:t>
            </a:r>
            <a:r>
              <a:rPr lang="en-US" dirty="0" smtClean="0"/>
              <a:t> </a:t>
            </a:r>
          </a:p>
          <a:p>
            <a:r>
              <a:rPr lang="en-US" dirty="0" smtClean="0"/>
              <a:t>Group B15.13.PU </a:t>
            </a:r>
          </a:p>
          <a:p>
            <a:r>
              <a:rPr lang="en-US" dirty="0" smtClean="0"/>
              <a:t>Grid &amp; Cloud Technologies</a:t>
            </a:r>
          </a:p>
          <a:p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 err="1"/>
              <a:t>Blockchain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animals selling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86000" y="61653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2019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4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1412775"/>
            <a:ext cx="5104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Nowadays many people would like </a:t>
            </a:r>
          </a:p>
          <a:p>
            <a:r>
              <a:rPr lang="en-US" dirty="0" smtClean="0"/>
              <a:t>to have an animal in his house</a:t>
            </a:r>
            <a:r>
              <a:rPr lang="en-US" dirty="0"/>
              <a:t>. </a:t>
            </a:r>
            <a:r>
              <a:rPr lang="en-US" dirty="0" smtClean="0"/>
              <a:t>But </a:t>
            </a:r>
            <a:r>
              <a:rPr lang="en-US" dirty="0"/>
              <a:t>when they buy </a:t>
            </a:r>
            <a:endParaRPr lang="en-US" dirty="0" smtClean="0"/>
          </a:p>
          <a:p>
            <a:r>
              <a:rPr lang="en-US" dirty="0" smtClean="0"/>
              <a:t>it there is not </a:t>
            </a:r>
            <a:r>
              <a:rPr lang="en-US" dirty="0"/>
              <a:t>a guarantee that this animal is really </a:t>
            </a:r>
            <a:endParaRPr lang="en-US" dirty="0" smtClean="0"/>
          </a:p>
          <a:p>
            <a:r>
              <a:rPr lang="en-US" dirty="0" smtClean="0"/>
              <a:t>healthy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081264" y="2756395"/>
            <a:ext cx="477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Sometimes the cost can be high an</a:t>
            </a:r>
            <a:r>
              <a:rPr lang="ru-RU" dirty="0" smtClean="0"/>
              <a:t>в</a:t>
            </a:r>
            <a:r>
              <a:rPr lang="en-US" dirty="0" smtClean="0"/>
              <a:t> the animal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</a:p>
          <a:p>
            <a:r>
              <a:rPr lang="en-US" dirty="0"/>
              <a:t>matched </a:t>
            </a:r>
            <a:r>
              <a:rPr lang="en-US" dirty="0" smtClean="0"/>
              <a:t>animal without </a:t>
            </a:r>
            <a:r>
              <a:rPr lang="en-US" dirty="0"/>
              <a:t>grafting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081264" y="36213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problem is the buyer can be deceived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092674" y="42210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Therefore, it is proposed to use </a:t>
            </a:r>
            <a:r>
              <a:rPr lang="en-US" dirty="0" err="1" smtClean="0"/>
              <a:t>blockchain</a:t>
            </a:r>
            <a:r>
              <a:rPr lang="en-US" dirty="0" smtClean="0"/>
              <a:t> technology</a:t>
            </a:r>
            <a:r>
              <a:rPr lang="ru-RU" dirty="0" smtClean="0"/>
              <a:t> </a:t>
            </a:r>
            <a:r>
              <a:rPr lang="en-US" dirty="0" smtClean="0"/>
              <a:t>to organize buying a healthy animal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7" y="1469739"/>
            <a:ext cx="3673396" cy="36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Blockchain</a:t>
            </a:r>
            <a:r>
              <a:rPr lang="en-US" dirty="0" smtClean="0"/>
              <a:t> and Corda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3491880" y="1556792"/>
            <a:ext cx="5400675" cy="396044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Blockchain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provides an opportunity to purchase an animal from anywhere in the </a:t>
            </a:r>
            <a:r>
              <a:rPr lang="en-US" dirty="0" smtClean="0">
                <a:solidFill>
                  <a:schemeClr val="tx1"/>
                </a:solidFill>
              </a:rPr>
              <a:t>world</a:t>
            </a:r>
            <a:endParaRPr lang="ru-RU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sellers are </a:t>
            </a:r>
            <a:r>
              <a:rPr lang="en-US" dirty="0">
                <a:solidFill>
                  <a:schemeClr val="tx1"/>
                </a:solidFill>
              </a:rPr>
              <a:t>legal companies that offer an animal with a real certificate of </a:t>
            </a:r>
            <a:r>
              <a:rPr lang="en-US" dirty="0" smtClean="0">
                <a:solidFill>
                  <a:schemeClr val="tx1"/>
                </a:solidFill>
              </a:rPr>
              <a:t>vaccinations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buyers can believe the accuracy of the </a:t>
            </a:r>
            <a:r>
              <a:rPr lang="en-US" dirty="0" smtClean="0">
                <a:solidFill>
                  <a:schemeClr val="tx1"/>
                </a:solidFill>
              </a:rPr>
              <a:t>information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about animal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Corda is an open and clear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Corda gives you an opportunity to transact in strict privacy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platform uses special "notarial" nodes for checking and signing </a:t>
            </a:r>
            <a:r>
              <a:rPr lang="en-US" dirty="0" smtClean="0">
                <a:solidFill>
                  <a:schemeClr val="tx1"/>
                </a:solidFill>
              </a:rPr>
              <a:t>transactions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09766"/>
            <a:ext cx="2724918" cy="13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	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251520" y="1340768"/>
            <a:ext cx="4320480" cy="31683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1.Buyer X is looking for a specific animal. He send his request to the </a:t>
            </a:r>
            <a:r>
              <a:rPr lang="en-US" dirty="0" smtClean="0">
                <a:solidFill>
                  <a:schemeClr val="tx1"/>
                </a:solidFill>
              </a:rPr>
              <a:t>store Y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2.Store Y </a:t>
            </a:r>
            <a:r>
              <a:rPr lang="en-US" dirty="0" smtClean="0">
                <a:solidFill>
                  <a:schemeClr val="tx1"/>
                </a:solidFill>
              </a:rPr>
              <a:t>verify is buyer is a real person and is data that he send right</a:t>
            </a:r>
          </a:p>
          <a:p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.If </a:t>
            </a:r>
            <a:r>
              <a:rPr lang="en-US" dirty="0" smtClean="0">
                <a:solidFill>
                  <a:schemeClr val="tx1"/>
                </a:solidFill>
              </a:rPr>
              <a:t>the transaction took place, notary confirms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onfirmed </a:t>
            </a:r>
            <a:r>
              <a:rPr lang="en-US" dirty="0">
                <a:solidFill>
                  <a:schemeClr val="tx1"/>
                </a:solidFill>
              </a:rPr>
              <a:t>orders are recorded in the company's sales </a:t>
            </a:r>
            <a:r>
              <a:rPr lang="en-US" dirty="0" smtClean="0">
                <a:solidFill>
                  <a:schemeClr val="tx1"/>
                </a:solidFill>
              </a:rPr>
              <a:t>history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Every </a:t>
            </a:r>
            <a:r>
              <a:rPr lang="en-US" dirty="0" smtClean="0">
                <a:solidFill>
                  <a:schemeClr val="tx1"/>
                </a:solidFill>
              </a:rPr>
              <a:t>seller </a:t>
            </a:r>
            <a:r>
              <a:rPr lang="en-US" dirty="0" smtClean="0">
                <a:solidFill>
                  <a:schemeClr val="tx1"/>
                </a:solidFill>
              </a:rPr>
              <a:t>can </a:t>
            </a:r>
            <a:r>
              <a:rPr lang="en-US" dirty="0" smtClean="0">
                <a:solidFill>
                  <a:schemeClr val="tx1"/>
                </a:solidFill>
              </a:rPr>
              <a:t>write down </a:t>
            </a:r>
            <a:r>
              <a:rPr lang="en-US" dirty="0" smtClean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buyers’ order</a:t>
            </a:r>
            <a:r>
              <a:rPr lang="en-US" dirty="0" smtClean="0">
                <a:solidFill>
                  <a:schemeClr val="tx1"/>
                </a:solidFill>
              </a:rPr>
              <a:t>, every buyer </a:t>
            </a:r>
            <a:r>
              <a:rPr lang="en-US" dirty="0" smtClean="0">
                <a:solidFill>
                  <a:schemeClr val="tx1"/>
                </a:solidFill>
              </a:rPr>
              <a:t>can </a:t>
            </a:r>
            <a:r>
              <a:rPr lang="en-US" dirty="0" smtClean="0">
                <a:solidFill>
                  <a:schemeClr val="tx1"/>
                </a:solidFill>
              </a:rPr>
              <a:t>get information about </a:t>
            </a:r>
            <a:r>
              <a:rPr lang="en-US" dirty="0" smtClean="0">
                <a:solidFill>
                  <a:schemeClr val="tx1"/>
                </a:solidFill>
              </a:rPr>
              <a:t>all his </a:t>
            </a:r>
            <a:r>
              <a:rPr lang="en-US" dirty="0" smtClean="0">
                <a:solidFill>
                  <a:schemeClr val="tx1"/>
                </a:solidFill>
              </a:rPr>
              <a:t>orders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40768"/>
            <a:ext cx="4053703" cy="2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496855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Nodes and code </a:t>
            </a:r>
            <a:r>
              <a:rPr lang="en-US" sz="2800" dirty="0" smtClean="0"/>
              <a:t>architecture</a:t>
            </a:r>
            <a:endParaRPr lang="ru-RU" sz="2800" dirty="0"/>
          </a:p>
        </p:txBody>
      </p:sp>
      <p:sp>
        <p:nvSpPr>
          <p:cNvPr id="6" name="Овал 5"/>
          <p:cNvSpPr/>
          <p:nvPr/>
        </p:nvSpPr>
        <p:spPr>
          <a:xfrm>
            <a:off x="1115616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2051720" y="206084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059832" y="249748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051720" y="328498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83568" y="3493765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>
            <a:stCxn id="6" idx="6"/>
            <a:endCxn id="8" idx="3"/>
          </p:cNvCxnSpPr>
          <p:nvPr/>
        </p:nvCxnSpPr>
        <p:spPr>
          <a:xfrm flipV="1">
            <a:off x="1259632" y="2183773"/>
            <a:ext cx="813179" cy="453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8" idx="5"/>
            <a:endCxn id="9" idx="1"/>
          </p:cNvCxnSpPr>
          <p:nvPr/>
        </p:nvCxnSpPr>
        <p:spPr>
          <a:xfrm>
            <a:off x="2174645" y="2183773"/>
            <a:ext cx="906278" cy="33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7"/>
            <a:endCxn id="9" idx="3"/>
          </p:cNvCxnSpPr>
          <p:nvPr/>
        </p:nvCxnSpPr>
        <p:spPr>
          <a:xfrm flipV="1">
            <a:off x="2174645" y="2620410"/>
            <a:ext cx="906278" cy="685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6" idx="5"/>
            <a:endCxn id="10" idx="1"/>
          </p:cNvCxnSpPr>
          <p:nvPr/>
        </p:nvCxnSpPr>
        <p:spPr>
          <a:xfrm>
            <a:off x="1238541" y="2687829"/>
            <a:ext cx="834270" cy="618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8" idx="4"/>
            <a:endCxn id="10" idx="0"/>
          </p:cNvCxnSpPr>
          <p:nvPr/>
        </p:nvCxnSpPr>
        <p:spPr>
          <a:xfrm>
            <a:off x="2123728" y="2204864"/>
            <a:ext cx="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6" idx="5"/>
            <a:endCxn id="9" idx="2"/>
          </p:cNvCxnSpPr>
          <p:nvPr/>
        </p:nvCxnSpPr>
        <p:spPr>
          <a:xfrm flipV="1">
            <a:off x="1238541" y="2569493"/>
            <a:ext cx="1821291" cy="118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03848" y="2272169"/>
            <a:ext cx="1346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BuyerPetya</a:t>
            </a:r>
            <a:endParaRPr lang="en-US" b="1" dirty="0" smtClean="0"/>
          </a:p>
          <a:p>
            <a:r>
              <a:rPr lang="en-US" sz="1400" dirty="0" smtClean="0"/>
              <a:t>localhost:10020</a:t>
            </a:r>
            <a:endParaRPr lang="ru-RU" sz="1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28256" y="1923162"/>
            <a:ext cx="1346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BuyerVasya</a:t>
            </a:r>
            <a:endParaRPr lang="en-US" b="1" dirty="0" smtClean="0"/>
          </a:p>
          <a:p>
            <a:r>
              <a:rPr lang="en-US" sz="1400" dirty="0"/>
              <a:t>localhost:10017</a:t>
            </a:r>
            <a:endParaRPr lang="ru-RU" sz="1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114039" y="1340768"/>
            <a:ext cx="2095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RussianAnimalStore</a:t>
            </a:r>
            <a:endParaRPr lang="en-US" b="1" dirty="0" smtClean="0"/>
          </a:p>
          <a:p>
            <a:r>
              <a:rPr lang="en-US" sz="1400" dirty="0" smtClean="0"/>
              <a:t>localhost:10023</a:t>
            </a:r>
            <a:endParaRPr lang="ru-RU" sz="1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253997" y="3284984"/>
            <a:ext cx="2037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EnglishAnimalStore</a:t>
            </a:r>
            <a:endParaRPr lang="en-US" b="1" dirty="0" smtClean="0"/>
          </a:p>
          <a:p>
            <a:r>
              <a:rPr lang="en-US" sz="1400" dirty="0" smtClean="0"/>
              <a:t>localhost:10026</a:t>
            </a:r>
            <a:endParaRPr lang="ru-RU" sz="14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289813" y="3654316"/>
            <a:ext cx="14026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Notary</a:t>
            </a:r>
          </a:p>
          <a:p>
            <a:r>
              <a:rPr lang="en-US" sz="1400" dirty="0" smtClean="0"/>
              <a:t>Signs certificates</a:t>
            </a:r>
            <a:endParaRPr lang="ru-RU" sz="1400" dirty="0"/>
          </a:p>
        </p:txBody>
      </p:sp>
      <p:pic>
        <p:nvPicPr>
          <p:cNvPr id="34" name="Рисунок 33"/>
          <p:cNvPicPr/>
          <p:nvPr/>
        </p:nvPicPr>
        <p:blipFill rotWithShape="1">
          <a:blip r:embed="rId3"/>
          <a:srcRect l="14775" t="32857" r="48077" b="46667"/>
          <a:stretch/>
        </p:blipFill>
        <p:spPr bwMode="auto">
          <a:xfrm>
            <a:off x="4585675" y="4731186"/>
            <a:ext cx="4479266" cy="1835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33237" y="4437112"/>
            <a:ext cx="2830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 example of creating a </a:t>
            </a:r>
            <a:r>
              <a:rPr lang="en-US" sz="1600" b="1" dirty="0" smtClean="0"/>
              <a:t>node</a:t>
            </a:r>
            <a:r>
              <a:rPr lang="ru-RU" sz="1600" b="1" dirty="0" smtClean="0"/>
              <a:t>:</a:t>
            </a:r>
            <a:endParaRPr lang="ru-RU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012160" y="1420081"/>
            <a:ext cx="1946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2 writers(stores),</a:t>
            </a:r>
          </a:p>
          <a:p>
            <a:r>
              <a:rPr lang="en-US" dirty="0" smtClean="0"/>
              <a:t>2 readers(buyers),</a:t>
            </a:r>
          </a:p>
          <a:p>
            <a:r>
              <a:rPr lang="en-US" dirty="0" smtClean="0"/>
              <a:t>1 node as a Notary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100078" y="4437112"/>
            <a:ext cx="4515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it works: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Buyer creates a new transaction proposal and signs it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Buyer sends the proposal and his signature to Store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Store inspects the proposal, verifies it and then signs it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The transaction and signatures are sending to Notary</a:t>
            </a:r>
          </a:p>
          <a:p>
            <a:pPr marL="342900" indent="-342900">
              <a:buAutoNum type="arabicPeriod"/>
            </a:pPr>
            <a:r>
              <a:rPr lang="en-US" sz="1400" dirty="0"/>
              <a:t>Notary signs the deal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480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Nodes and code architecture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059832" y="1184648"/>
            <a:ext cx="302433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Structure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755576" y="1916832"/>
            <a:ext cx="1368152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887924" y="2598440"/>
            <a:ext cx="1368152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Flow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6948264" y="2001195"/>
            <a:ext cx="151216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Contract</a:t>
            </a:r>
            <a:endParaRPr lang="ru-RU" dirty="0"/>
          </a:p>
        </p:txBody>
      </p:sp>
      <p:cxnSp>
        <p:nvCxnSpPr>
          <p:cNvPr id="9" name="Прямая со стрелкой 8"/>
          <p:cNvCxnSpPr>
            <a:endCxn id="5" idx="7"/>
          </p:cNvCxnSpPr>
          <p:nvPr/>
        </p:nvCxnSpPr>
        <p:spPr>
          <a:xfrm flipH="1">
            <a:off x="1923367" y="1556792"/>
            <a:ext cx="1208473" cy="444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3" idx="2"/>
            <a:endCxn id="6" idx="0"/>
          </p:cNvCxnSpPr>
          <p:nvPr/>
        </p:nvCxnSpPr>
        <p:spPr>
          <a:xfrm>
            <a:off x="4572000" y="1616696"/>
            <a:ext cx="0" cy="981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7" idx="1"/>
          </p:cNvCxnSpPr>
          <p:nvPr/>
        </p:nvCxnSpPr>
        <p:spPr>
          <a:xfrm>
            <a:off x="5996498" y="1633937"/>
            <a:ext cx="1173218" cy="451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2843808" y="2894730"/>
            <a:ext cx="10441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03982" y="3844911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1.CREATE</a:t>
            </a:r>
          </a:p>
          <a:p>
            <a:r>
              <a:rPr lang="en-US" dirty="0" smtClean="0"/>
              <a:t>2.VERIFY</a:t>
            </a:r>
          </a:p>
          <a:p>
            <a:r>
              <a:rPr lang="en-US" dirty="0" smtClean="0"/>
              <a:t>3.SEND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236296" y="2639050"/>
            <a:ext cx="1140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verify()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Send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38550" y="2577259"/>
            <a:ext cx="1585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contract</a:t>
            </a:r>
          </a:p>
          <a:p>
            <a:pPr marL="285750" indent="-285750">
              <a:buFontTx/>
              <a:buChar char="-"/>
            </a:pPr>
            <a:r>
              <a:rPr lang="en-US" dirty="0"/>
              <a:t>p</a:t>
            </a:r>
            <a:r>
              <a:rPr lang="en-US" dirty="0" smtClean="0"/>
              <a:t>articipants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isRelevant</a:t>
            </a:r>
            <a:r>
              <a:rPr lang="en-US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2824018" y="2566516"/>
            <a:ext cx="1184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POST query</a:t>
            </a:r>
            <a:endParaRPr lang="ru-RU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982591" y="3185252"/>
            <a:ext cx="201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call() 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progressTracker</a:t>
            </a:r>
            <a:r>
              <a:rPr lang="en-US" dirty="0" smtClean="0"/>
              <a:t>:</a:t>
            </a:r>
            <a:endParaRPr lang="ru-RU" dirty="0"/>
          </a:p>
        </p:txBody>
      </p:sp>
      <p:cxnSp>
        <p:nvCxnSpPr>
          <p:cNvPr id="31" name="Скругленная соединительная линия 30"/>
          <p:cNvCxnSpPr>
            <a:endCxn id="5" idx="5"/>
          </p:cNvCxnSpPr>
          <p:nvPr/>
        </p:nvCxnSpPr>
        <p:spPr>
          <a:xfrm rot="10800000">
            <a:off x="1923368" y="2408533"/>
            <a:ext cx="2380615" cy="164605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кругленная соединительная линия 37"/>
          <p:cNvCxnSpPr>
            <a:endCxn id="7" idx="3"/>
          </p:cNvCxnSpPr>
          <p:nvPr/>
        </p:nvCxnSpPr>
        <p:spPr>
          <a:xfrm flipV="1">
            <a:off x="5256076" y="2492896"/>
            <a:ext cx="1913640" cy="18136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кругленная соединительная линия 41"/>
          <p:cNvCxnSpPr/>
          <p:nvPr/>
        </p:nvCxnSpPr>
        <p:spPr>
          <a:xfrm rot="10800000" flipV="1">
            <a:off x="5148400" y="2289227"/>
            <a:ext cx="2869413" cy="2278139"/>
          </a:xfrm>
          <a:prstGeom prst="curvedConnector3">
            <a:avLst>
              <a:gd name="adj1" fmla="val -2170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0386061">
            <a:off x="6992936" y="3800791"/>
            <a:ext cx="1422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Everything is OK!</a:t>
            </a:r>
            <a:endParaRPr lang="ru-RU" sz="1400" dirty="0"/>
          </a:p>
        </p:txBody>
      </p:sp>
      <p:sp>
        <p:nvSpPr>
          <p:cNvPr id="48" name="TextBox 47"/>
          <p:cNvSpPr txBox="1"/>
          <p:nvPr/>
        </p:nvSpPr>
        <p:spPr>
          <a:xfrm rot="18295521">
            <a:off x="5940755" y="3096408"/>
            <a:ext cx="141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Verify data please…</a:t>
            </a:r>
            <a:endParaRPr lang="ru-RU" sz="1200" dirty="0"/>
          </a:p>
        </p:txBody>
      </p:sp>
      <p:sp>
        <p:nvSpPr>
          <p:cNvPr id="49" name="TextBox 48"/>
          <p:cNvSpPr txBox="1"/>
          <p:nvPr/>
        </p:nvSpPr>
        <p:spPr>
          <a:xfrm rot="1789020">
            <a:off x="1969725" y="3288596"/>
            <a:ext cx="218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Create a new state please…</a:t>
            </a:r>
            <a:endParaRPr lang="ru-RU" sz="1400" dirty="0"/>
          </a:p>
        </p:txBody>
      </p:sp>
      <p:cxnSp>
        <p:nvCxnSpPr>
          <p:cNvPr id="51" name="Скругленная соединительная линия 50"/>
          <p:cNvCxnSpPr>
            <a:stCxn id="5" idx="2"/>
            <a:endCxn id="25" idx="1"/>
          </p:cNvCxnSpPr>
          <p:nvPr/>
        </p:nvCxnSpPr>
        <p:spPr>
          <a:xfrm rot="10800000" flipH="1" flipV="1">
            <a:off x="755576" y="2204864"/>
            <a:ext cx="3548406" cy="2101712"/>
          </a:xfrm>
          <a:prstGeom prst="curvedConnector3">
            <a:avLst>
              <a:gd name="adj1" fmla="val -155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582257">
            <a:off x="1397941" y="4139595"/>
            <a:ext cx="1670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ignature is created!</a:t>
            </a:r>
            <a:endParaRPr lang="ru-RU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1722" y="5233628"/>
            <a:ext cx="6943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main classes:</a:t>
            </a:r>
          </a:p>
          <a:p>
            <a:r>
              <a:rPr lang="en-US" dirty="0"/>
              <a:t>1</a:t>
            </a:r>
            <a:r>
              <a:rPr lang="en-US" dirty="0" smtClean="0"/>
              <a:t>.Main:  start nodes &amp; webservers</a:t>
            </a:r>
          </a:p>
          <a:p>
            <a:r>
              <a:rPr lang="en-US" dirty="0" smtClean="0"/>
              <a:t>2.Client : create </a:t>
            </a:r>
            <a:r>
              <a:rPr lang="en-US" dirty="0" err="1" smtClean="0"/>
              <a:t>RPCClient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3.Controller:  make a connection between get/post request and services</a:t>
            </a:r>
          </a:p>
        </p:txBody>
      </p:sp>
      <p:cxnSp>
        <p:nvCxnSpPr>
          <p:cNvPr id="56" name="Прямая со стрелкой 55"/>
          <p:cNvCxnSpPr/>
          <p:nvPr/>
        </p:nvCxnSpPr>
        <p:spPr>
          <a:xfrm>
            <a:off x="4788024" y="4712976"/>
            <a:ext cx="0" cy="3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35209" y="5005536"/>
            <a:ext cx="82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Notary</a:t>
            </a:r>
            <a:endParaRPr lang="ru-RU" dirty="0"/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5364088" y="5190202"/>
            <a:ext cx="1368152" cy="43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840909" y="5013176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Response.Status.</a:t>
            </a:r>
            <a:r>
              <a:rPr lang="en-US" sz="1600" b="1" dirty="0" err="1"/>
              <a:t>CREATED</a:t>
            </a:r>
            <a:endParaRPr lang="ru-RU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5816306" y="49362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9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In-Use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2755"/>
            <a:ext cx="9024639" cy="50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355976" y="1387277"/>
            <a:ext cx="46926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Transactions </a:t>
            </a:r>
            <a:r>
              <a:rPr lang="en-US" dirty="0"/>
              <a:t>to Corda are not broadcast to all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its participants, </a:t>
            </a:r>
            <a:r>
              <a:rPr lang="en-US" dirty="0" smtClean="0"/>
              <a:t>but </a:t>
            </a:r>
            <a:r>
              <a:rPr lang="en-US" dirty="0"/>
              <a:t>only to those who have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right to view a particular record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 smtClean="0"/>
          </a:p>
          <a:p>
            <a:r>
              <a:rPr lang="en-US" dirty="0" smtClean="0"/>
              <a:t>This application provides </a:t>
            </a:r>
            <a:r>
              <a:rPr lang="en-US" dirty="0"/>
              <a:t>the opportunity to </a:t>
            </a:r>
            <a:endParaRPr lang="ru-RU" dirty="0" smtClean="0"/>
          </a:p>
          <a:p>
            <a:r>
              <a:rPr lang="en-US" dirty="0" smtClean="0"/>
              <a:t>buy </a:t>
            </a:r>
            <a:r>
              <a:rPr lang="en-US" dirty="0"/>
              <a:t>healthy </a:t>
            </a:r>
            <a:r>
              <a:rPr lang="en-US" dirty="0" smtClean="0"/>
              <a:t>animals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en-US" dirty="0"/>
              <a:t>The establishment by each party of the level </a:t>
            </a:r>
            <a:r>
              <a:rPr lang="en-US" dirty="0" smtClean="0"/>
              <a:t>of</a:t>
            </a:r>
            <a:endParaRPr lang="ru-RU" dirty="0" smtClean="0"/>
          </a:p>
          <a:p>
            <a:r>
              <a:rPr lang="en-US" dirty="0" smtClean="0"/>
              <a:t>confidence </a:t>
            </a:r>
            <a:r>
              <a:rPr lang="en-US" dirty="0"/>
              <a:t>in the notarial nodes of the partner </a:t>
            </a:r>
            <a:endParaRPr lang="ru-RU" dirty="0" smtClean="0"/>
          </a:p>
          <a:p>
            <a:r>
              <a:rPr lang="en-US" dirty="0" smtClean="0"/>
              <a:t>and </a:t>
            </a:r>
            <a:r>
              <a:rPr lang="en-US" dirty="0"/>
              <a:t>the mutual verification of </a:t>
            </a:r>
            <a:r>
              <a:rPr lang="en-US" dirty="0" smtClean="0"/>
              <a:t>identification </a:t>
            </a:r>
            <a:endParaRPr lang="ru-RU" dirty="0" smtClean="0"/>
          </a:p>
          <a:p>
            <a:r>
              <a:rPr lang="en-US" dirty="0" smtClean="0"/>
              <a:t>certificates </a:t>
            </a:r>
            <a:r>
              <a:rPr lang="en-US" dirty="0"/>
              <a:t>are the basis of security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3" y="1772816"/>
            <a:ext cx="3923633" cy="290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3131840" y="2053258"/>
            <a:ext cx="5688632" cy="79208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Thank you for your attention!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9734" y="3763198"/>
            <a:ext cx="273630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https://github.com/Snezzz/animal_business_codeapp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352267" y="371703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Link: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_02_SPbU_template_16х9_english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2016_02_SPbU_template_16х9_english</Template>
  <TotalTime>315</TotalTime>
  <Words>454</Words>
  <Application>Microsoft Office PowerPoint</Application>
  <PresentationFormat>Экран (4:3)</PresentationFormat>
  <Paragraphs>96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2016_02_SPbU_template_16х9_english</vt:lpstr>
      <vt:lpstr> Blockchain animals selling </vt:lpstr>
      <vt:lpstr>The problem</vt:lpstr>
      <vt:lpstr>Why Blockchain and Corda</vt:lpstr>
      <vt:lpstr>Algorithm </vt:lpstr>
      <vt:lpstr>Nodes and code architecture</vt:lpstr>
      <vt:lpstr>Nodes and code architecture</vt:lpstr>
      <vt:lpstr>In-Use</vt:lpstr>
      <vt:lpstr>Results</vt:lpstr>
      <vt:lpstr>Презентация PowerPoint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selling animals</dc:title>
  <dc:creator>Дуся</dc:creator>
  <cp:lastModifiedBy>Дуся</cp:lastModifiedBy>
  <cp:revision>23</cp:revision>
  <dcterms:created xsi:type="dcterms:W3CDTF">2019-05-03T13:48:26Z</dcterms:created>
  <dcterms:modified xsi:type="dcterms:W3CDTF">2019-05-12T14:23:39Z</dcterms:modified>
</cp:coreProperties>
</file>